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1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D9E11-FCA0-E042-9021-77737B052452}" type="datetimeFigureOut">
              <a:rPr lang="en-US" smtClean="0"/>
              <a:t>2/28/21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632F7-4CE6-E74F-817F-BEFCFE316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8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nchs</a:t>
            </a:r>
            <a:r>
              <a:rPr lang="en-US" dirty="0"/>
              <a:t>/</a:t>
            </a:r>
            <a:r>
              <a:rPr lang="en-US" dirty="0" err="1"/>
              <a:t>nvss</a:t>
            </a:r>
            <a:r>
              <a:rPr lang="en-US" dirty="0"/>
              <a:t>/</a:t>
            </a:r>
            <a:r>
              <a:rPr lang="en-US" dirty="0" err="1"/>
              <a:t>vsrr</a:t>
            </a:r>
            <a:r>
              <a:rPr lang="en-US" dirty="0"/>
              <a:t>/</a:t>
            </a:r>
            <a:r>
              <a:rPr lang="en-US" dirty="0" err="1"/>
              <a:t>covid_weekly</a:t>
            </a:r>
            <a:r>
              <a:rPr lang="en-US" dirty="0"/>
              <a:t>/</a:t>
            </a:r>
            <a:r>
              <a:rPr lang="en-US" dirty="0" err="1"/>
              <a:t>index.htm#Comorbidities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632F7-4CE6-E74F-817F-BEFCFE3164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5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/pertussis/about/</a:t>
            </a:r>
            <a:r>
              <a:rPr lang="en-US" dirty="0" err="1"/>
              <a:t>faqs.html#immunity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632F7-4CE6-E74F-817F-BEFCFE316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/vaccines/</a:t>
            </a:r>
            <a:r>
              <a:rPr lang="en-US" dirty="0" err="1"/>
              <a:t>acip</a:t>
            </a:r>
            <a:r>
              <a:rPr lang="en-US" dirty="0"/>
              <a:t>/meetings/downloads/slides-2020-10/COVID-</a:t>
            </a:r>
            <a:r>
              <a:rPr lang="en-US" dirty="0" err="1"/>
              <a:t>Anderson.pdf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632F7-4CE6-E74F-817F-BEFCFE3164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7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wonder.cdc.gov</a:t>
            </a:r>
            <a:r>
              <a:rPr lang="en-US" dirty="0"/>
              <a:t>/</a:t>
            </a:r>
            <a:r>
              <a:rPr lang="en-US" dirty="0" err="1"/>
              <a:t>vaers.html</a:t>
            </a:r>
            <a:r>
              <a:rPr lang="en-US" dirty="0"/>
              <a:t> (Data as of February 19, 2021 for Moderna and Pfizer’s mRNA Covid vaccines)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632F7-4CE6-E74F-817F-BEFCFE3164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4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www.openvaers.com</a:t>
            </a:r>
            <a:r>
              <a:rPr lang="en-US" dirty="0"/>
              <a:t>/</a:t>
            </a:r>
            <a:r>
              <a:rPr lang="en-US" dirty="0" err="1"/>
              <a:t>covid</a:t>
            </a:r>
            <a:r>
              <a:rPr lang="en-US" dirty="0"/>
              <a:t>-data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632F7-4CE6-E74F-817F-BEFCFE3164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7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www.fda.gov</a:t>
            </a:r>
            <a:r>
              <a:rPr lang="en-US" dirty="0"/>
              <a:t>/media/144637/download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632F7-4CE6-E74F-817F-BEFCFE3164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www.gutresolution.com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632F7-4CE6-E74F-817F-BEFCFE3164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www.darksidevaccines.com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632F7-4CE6-E74F-817F-BEFCFE3164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32A4-A5F8-044A-9225-693A14D8D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9646B-7976-904B-B70A-45BB39401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28E04-F643-1B41-B1D2-8BD106E4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27164-88CB-AA49-BE8C-2F9D25E6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CA84-A4B1-3B4A-9F90-97C792F0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358E-9203-B847-942D-32D8BD69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68F51-AFF0-7C4A-B169-76041093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810FC-A977-F648-A2CD-19CC2FDF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94BBC-65EA-3E46-884A-35E88CC4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C1E99-0D7E-894C-BE2B-B7F4136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6C36C-520B-D249-9937-53C60BDE4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9C653-7D21-2A45-82CB-6CC1E6430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72BDF-588D-8442-8763-65FD7ACF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A5D56-4FAF-4B47-B296-3B4D589E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4B22-A967-E64C-A33B-E0182E9D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2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EA05-5B0D-4C40-88DB-2E3EB5F0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4236-B62F-844A-B3A9-EF1DF26A2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03D6-02DA-C84E-A369-1A3066AC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759E5-EC6B-0340-8EC8-1A6C21AA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D48FC-A05B-9C4E-A00B-0CE8CBBD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4BF4-18A9-F643-BB34-FEF92A7A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6DDF1-90C5-4B41-9330-8535D2FCA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38681-097B-544D-BD3F-0AC5AD05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176D8-6773-CA4B-91B7-7E843D36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1A8F5-DA81-5442-828F-3523B16C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BDF0-6DD5-4E49-81E7-57C3DC1D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55F33-E4DE-2A48-8306-C7FD1F611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D9BF3-DE0D-A243-B191-CD8A926C2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65C10-C5A0-CB41-9729-A340AE57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2AF3A-D943-CB43-86BF-AF22D665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9CA9C-A890-AF45-83B6-69248458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B64B-273B-0D47-A44F-8DF20194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7153-5BBD-BA47-B307-EB47433C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FB8D4-76AD-234A-ADAD-C6FCCBD80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F369E-4754-1A49-972F-2E188CF11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DECCC-E94B-134A-BD1F-5E18D073D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A1FB9-2D5D-4F4D-9C78-D5F21584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44881-7C76-2B45-AAA1-DAA14500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A912F-B932-414C-B1FA-62A02E5E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C516-6EED-A743-B188-16107470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A89F3-492C-844D-8CD8-E1896EF4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96D0F-6DD9-AA47-964B-9A4795F1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81C18-B292-DF4E-8712-6B7D1119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9697F-B2FC-1C41-9F9B-7F8AE6D2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C084-ACA4-6D48-8BA6-243C8ECC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C117D-3D72-604C-8774-911C9495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7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ADEEA-5AE0-4046-A5CA-A1DEF640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AC53-C9BA-3449-AD3B-E515E2B6E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DFE89-7A80-8C48-9D9E-3903AC4CE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0E993-CAAC-7C42-B05C-837DCF11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C408A-14E6-5E46-A839-BCEC68F5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58392-4B3F-8744-A915-59AFB66B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9469-A611-234F-8ED2-1E98C17A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B48FE-C860-5F46-8E13-41E15D41E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1395-ABA9-A043-942E-6341DEFE5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70D70-7D69-864C-A02A-095F16F4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17F5F-2329-8448-AC9D-42351C40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4ED8B-1530-674E-8A60-2DA4B979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8C0E5-ACC7-A74D-B2D6-040EB83C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FE095-7CF5-0448-8B16-E9F7A7636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6D79E-3765-1842-8452-830818512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F491F-EE74-0145-A54E-3BAF76CC2C9C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F4EEC-3565-204A-A1F4-A1E1F2C9F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6E28-881F-7E4B-B3D3-8C86440D5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1F08-DD09-A240-A782-E4AAFCB6C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0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vss/vsrr/covid_weekly/index.htm#Comorbidit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cdc.gov/pertussis/about/faqs.html#immuni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acip/meetings/downloads/slides-2020-10/COVID-Anderso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.cdc.gov/vaer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vaers.com/covid-da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da.gov/media/144637/download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tresolution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ksidevaccine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AF90-BE3C-D445-ADA5-CA902611F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Against the Wind</a:t>
            </a:r>
            <a:br>
              <a:rPr lang="en-US" dirty="0"/>
            </a:br>
            <a:r>
              <a:rPr lang="en-US" dirty="0"/>
              <a:t>Episode 3 Interview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91117-0B4E-8F4D-A674-9EB5D6386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Luke Yamaguchi</a:t>
            </a:r>
          </a:p>
        </p:txBody>
      </p:sp>
    </p:spTree>
    <p:extLst>
      <p:ext uri="{BB962C8B-B14F-4D97-AF65-F5344CB8AC3E}">
        <p14:creationId xmlns:p14="http://schemas.microsoft.com/office/powerpoint/2010/main" val="413374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60F22-4B69-5747-9DB0-68082C541DFA}"/>
              </a:ext>
            </a:extLst>
          </p:cNvPr>
          <p:cNvSpPr/>
          <p:nvPr/>
        </p:nvSpPr>
        <p:spPr>
          <a:xfrm>
            <a:off x="2157772" y="6488668"/>
            <a:ext cx="7862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www.cdc.gov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nchs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nvss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vsrr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covid_weekly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index.htm#Comorbidities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C996D6F-E80F-5342-AD53-9F8E6C180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76" y="1646129"/>
            <a:ext cx="12181724" cy="346536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9DD6DC-8290-4F41-AB53-B9C8FEEB8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277622" cy="164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A8CD30-D838-BB49-A766-E718115B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12" y="0"/>
            <a:ext cx="7277622" cy="16461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79C02E-C379-A843-AC1E-592B62D15BA1}"/>
              </a:ext>
            </a:extLst>
          </p:cNvPr>
          <p:cNvSpPr/>
          <p:nvPr/>
        </p:nvSpPr>
        <p:spPr>
          <a:xfrm>
            <a:off x="3226673" y="6437632"/>
            <a:ext cx="5708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www.cdc.gov</a:t>
            </a:r>
            <a:r>
              <a:rPr lang="en-US" dirty="0">
                <a:hlinkClick r:id="rId4"/>
              </a:rPr>
              <a:t>/pertussis/about/</a:t>
            </a:r>
            <a:r>
              <a:rPr lang="en-US" dirty="0" err="1">
                <a:hlinkClick r:id="rId4"/>
              </a:rPr>
              <a:t>faqs.html#immunity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DE23D-D9F1-6E41-B670-2B4C88A5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2352"/>
            <a:ext cx="12195326" cy="504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7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07F4DAC0-2FBA-6D44-B957-92C60F907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" y="0"/>
            <a:ext cx="12183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8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D9B8882-8B40-6844-8451-D4F2E29B7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81" y="0"/>
            <a:ext cx="1139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hlinkClick r:id="rId3"/>
            <a:extLst>
              <a:ext uri="{FF2B5EF4-FFF2-40B4-BE49-F238E27FC236}">
                <a16:creationId xmlns:a16="http://schemas.microsoft.com/office/drawing/2014/main" id="{3287055B-7051-974A-9728-65BE6E958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7010400"/>
          </a:xfrm>
        </p:spPr>
      </p:pic>
    </p:spTree>
    <p:extLst>
      <p:ext uri="{BB962C8B-B14F-4D97-AF65-F5344CB8AC3E}">
        <p14:creationId xmlns:p14="http://schemas.microsoft.com/office/powerpoint/2010/main" val="426170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CB31B-13F0-FD4C-B292-AACBB44D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226"/>
            <a:ext cx="12192000" cy="224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305AB1-2AF3-9C4B-82B7-C625995FC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2690"/>
            <a:ext cx="12166600" cy="167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44B38E-DA18-3049-B11E-75D5B510D850}"/>
              </a:ext>
            </a:extLst>
          </p:cNvPr>
          <p:cNvSpPr/>
          <p:nvPr/>
        </p:nvSpPr>
        <p:spPr>
          <a:xfrm>
            <a:off x="3782962" y="6309594"/>
            <a:ext cx="462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www.fda.gov</a:t>
            </a:r>
            <a:r>
              <a:rPr lang="en-US" dirty="0">
                <a:hlinkClick r:id="rId5"/>
              </a:rPr>
              <a:t>/media/144637/download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7FC6131B-3B04-794D-835E-E9EE6A03A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3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D924642-3082-8A4A-9DCF-12A4DEB93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0" y="0"/>
            <a:ext cx="12167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3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187</Words>
  <Application>Microsoft Macintosh PowerPoint</Application>
  <PresentationFormat>Widescreen</PresentationFormat>
  <Paragraphs>21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Against the Wind Episode 3 Interview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Informed Consent for COVID Vaccines</dc:title>
  <dc:creator>Luke Yamaguchi</dc:creator>
  <cp:lastModifiedBy>Luke Yamaguchi</cp:lastModifiedBy>
  <cp:revision>6</cp:revision>
  <dcterms:created xsi:type="dcterms:W3CDTF">2021-02-28T21:15:55Z</dcterms:created>
  <dcterms:modified xsi:type="dcterms:W3CDTF">2021-03-01T04:34:00Z</dcterms:modified>
</cp:coreProperties>
</file>